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65" r:id="rId5"/>
    <p:sldId id="268" r:id="rId6"/>
    <p:sldId id="267" r:id="rId7"/>
    <p:sldId id="269" r:id="rId8"/>
    <p:sldId id="270" r:id="rId9"/>
    <p:sldId id="271" r:id="rId10"/>
    <p:sldId id="282" r:id="rId11"/>
    <p:sldId id="273" r:id="rId12"/>
    <p:sldId id="274" r:id="rId13"/>
    <p:sldId id="277" r:id="rId14"/>
    <p:sldId id="276" r:id="rId15"/>
    <p:sldId id="275" r:id="rId16"/>
    <p:sldId id="278" r:id="rId17"/>
    <p:sldId id="279" r:id="rId18"/>
    <p:sldId id="281" r:id="rId19"/>
    <p:sldId id="280" r:id="rId20"/>
    <p:sldId id="263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75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6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78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0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11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5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2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61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58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0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ngelHer2005/PET_HOTEL_SQL_TERCER_CICLO/tree/main/" TargetMode="External"/><Relationship Id="rId5" Type="http://schemas.openxmlformats.org/officeDocument/2006/relationships/hyperlink" Target="https://github.com/AngelHer2005/PET_HOTEL_SQL_TERCER_CICLO/tree/main/Empresa_Pet_Hotel/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github.com/AngelHer2005/PET_HOTEL_SQL_TERCER_CICL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56955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Proyecto </a:t>
            </a:r>
          </a:p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Pet Hotel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523071"/>
            <a:ext cx="7477601" cy="2422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Integrantes: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-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   Patricio Arroyo, Ángel Hérnan Alberto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Galindo Davila, Jared Julio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Evangelista Cacha, Victor Hugo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Montalvo Jordy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71120"/>
            <a:ext cx="3657600" cy="8158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Requerimientos de usuario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A12A52-6B6B-4F8D-BA53-F0F1C8940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00" y="2297787"/>
            <a:ext cx="752580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Epicas-Historias de usuario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412ECA-C180-48B0-8443-82FCB0D7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100" y="1777739"/>
            <a:ext cx="7334687" cy="377978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5AD9828-7F11-47C6-BCD2-CFC61FA29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45" y="1777739"/>
            <a:ext cx="3488001" cy="32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Criterios de aceptacion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8029A8-4883-4948-A827-D3D503864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127" y="1870345"/>
            <a:ext cx="934532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6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Criterios de aceptacion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ECC743-7AD5-47A5-B684-A0C9F994A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078" y="2123406"/>
            <a:ext cx="948822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9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Product Backlog priorizado y Estimado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81C8E6-5728-4E1C-AB32-F8945E5ED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828" y="2882111"/>
            <a:ext cx="9669224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Longitud del sprint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762A89-A56B-472B-A6F5-4CC80B5D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830" y="2319734"/>
            <a:ext cx="10586719" cy="39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7B41EB-C238-42D9-A550-E63DF9AD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1667498"/>
            <a:ext cx="14254480" cy="19212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4CBED6-CFEA-4F83-8AAE-EE7A3FCEF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073" y="4232170"/>
            <a:ext cx="886901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6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A16414-2F6D-472E-94AA-97B6F224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" y="2032469"/>
            <a:ext cx="14406880" cy="41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6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37838F-3687-4F64-998B-D3A9E5F58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837" y="2057725"/>
            <a:ext cx="885948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F3F4F5-6F31-4CDE-9D01-5981DB1F4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1598651"/>
            <a:ext cx="14417040" cy="31427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A40A4F-DF35-4E04-8AA7-B03D4955D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650" y="4877969"/>
            <a:ext cx="8878539" cy="31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6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Caso de uso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0100EC5-A111-4E7E-AF2E-2F2585A3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960" y="2505463"/>
            <a:ext cx="6937098" cy="53341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-9565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5976" y="201275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para los codigos: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3001" y="2075696"/>
            <a:ext cx="45719" cy="5042456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23463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30069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8290" y="3048595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2" y="1506010"/>
            <a:ext cx="53229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la conexion de java con sql server: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68452" y="1929416"/>
            <a:ext cx="8482428" cy="721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https://github.com/AngelHer2005/PET_HOTEL_SQL_TERCER_CICLO/tree/main/Empresa_Pet_Hotel/</a:t>
            </a:r>
            <a:endParaRPr lang="en-US" sz="160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SQL_PET_HOTEL_%20JAVA_CONNECTION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416427" y="47369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5092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9232" y="4550926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68452" y="2839800"/>
            <a:ext cx="60253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la web en java con sql server: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424470" y="3202522"/>
            <a:ext cx="8052196" cy="9733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https://github.com/AngelHer2005/PET_HOTEL_SQL_TERCER_CICLO/tree/main/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Empresa_Pet_Hotel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/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CONEXIONES_PLANTILLA/JAVA_SQL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90660" y="6053257"/>
            <a:ext cx="3515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416850" y="4158933"/>
            <a:ext cx="58613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php con mysql sitio web: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60493" y="4516952"/>
            <a:ext cx="7903567" cy="825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6"/>
              </a:rPr>
              <a:t>https://github.com/AngelHer2005/PET_HOTEL_SQL_TERCER_CICLO/tree/main/</a:t>
            </a: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Empresa_Pet_Hotel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/SITIO_WEB</a:t>
            </a:r>
            <a:endParaRPr lang="en-US" sz="1750" dirty="0"/>
          </a:p>
        </p:txBody>
      </p:sp>
      <p:pic>
        <p:nvPicPr>
          <p:cNvPr id="22" name="Image 2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23" name="Shape 4">
            <a:extLst>
              <a:ext uri="{FF2B5EF4-FFF2-40B4-BE49-F238E27FC236}">
                <a16:creationId xmlns:a16="http://schemas.microsoft.com/office/drawing/2014/main" id="{EA954CFF-9B36-4206-AD8E-53C181B6FAF2}"/>
              </a:ext>
            </a:extLst>
          </p:cNvPr>
          <p:cNvSpPr/>
          <p:nvPr/>
        </p:nvSpPr>
        <p:spPr>
          <a:xfrm>
            <a:off x="916484" y="15757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800" dirty="0"/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42E73E4D-B3D0-42F5-B493-742B6E72092F}"/>
              </a:ext>
            </a:extLst>
          </p:cNvPr>
          <p:cNvSpPr/>
          <p:nvPr/>
        </p:nvSpPr>
        <p:spPr>
          <a:xfrm>
            <a:off x="1424047" y="179552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68FD836B-FD84-49AD-B09B-D14D9007FAED}"/>
              </a:ext>
            </a:extLst>
          </p:cNvPr>
          <p:cNvSpPr/>
          <p:nvPr/>
        </p:nvSpPr>
        <p:spPr>
          <a:xfrm>
            <a:off x="2239742" y="5768097"/>
            <a:ext cx="5471697" cy="909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Donde podras encontrar todo eso  y </a:t>
            </a:r>
          </a:p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mas sobre el Proyecto Pet Hotel:</a:t>
            </a:r>
            <a:endParaRPr lang="en-US" sz="2187" dirty="0"/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36A455D1-2463-4FDD-884C-65E19B3EF9AC}"/>
              </a:ext>
            </a:extLst>
          </p:cNvPr>
          <p:cNvSpPr/>
          <p:nvPr/>
        </p:nvSpPr>
        <p:spPr>
          <a:xfrm>
            <a:off x="2194024" y="6469738"/>
            <a:ext cx="7903567" cy="588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9"/>
              </a:rPr>
              <a:t>https://github.com/AngelHer2005/PET_HOTEL_SQL_TERCER_CICLO</a:t>
            </a: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512826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3999" y="990204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Secuencia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E7B757-333B-4158-B9B6-95B17C6A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883423"/>
            <a:ext cx="8989873" cy="35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1" y="0"/>
            <a:ext cx="4498419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04079" y="104126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estado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BB692B8-03E5-4623-AF45-B7F524B5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897" y="3013769"/>
            <a:ext cx="572532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5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25039" y="12074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clase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D65EE2-C3F8-4434-84EC-6A291F408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039" y="1707605"/>
            <a:ext cx="8707041" cy="64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objetos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075021-EAC6-4AA9-88BF-2F2D44BC4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42" y="2827657"/>
            <a:ext cx="776395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4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5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despliegue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270AA7-CED2-4E33-80CE-1BA80119C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968" y="1777739"/>
            <a:ext cx="9852312" cy="59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3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Componentes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 6" descr="Diagrama, Esquemático  Descripción generada automáticamente">
            <a:extLst>
              <a:ext uri="{FF2B5EF4-FFF2-40B4-BE49-F238E27FC236}">
                <a16:creationId xmlns:a16="http://schemas.microsoft.com/office/drawing/2014/main" id="{51169DE1-4E16-400F-BB0F-32E4D28B051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1284" y="1777738"/>
            <a:ext cx="10241915" cy="38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71120"/>
            <a:ext cx="3657600" cy="8158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personas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21C8584-E1C4-40A8-B3D7-42916C6C877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22" y="2118360"/>
            <a:ext cx="6345555" cy="36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00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311</Words>
  <Application>Microsoft Office PowerPoint</Application>
  <PresentationFormat>Personalizado</PresentationFormat>
  <Paragraphs>81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Syne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jared15 Julio</cp:lastModifiedBy>
  <cp:revision>5</cp:revision>
  <dcterms:created xsi:type="dcterms:W3CDTF">2024-05-30T01:37:01Z</dcterms:created>
  <dcterms:modified xsi:type="dcterms:W3CDTF">2024-05-30T22:14:59Z</dcterms:modified>
</cp:coreProperties>
</file>